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0" r:id="rId3"/>
    <p:sldId id="257" r:id="rId4"/>
    <p:sldId id="261" r:id="rId5"/>
    <p:sldId id="258" r:id="rId6"/>
    <p:sldId id="262" r:id="rId7"/>
    <p:sldId id="259" r:id="rId8"/>
    <p:sldId id="263" r:id="rId9"/>
  </p:sldIdLst>
  <p:sldSz cx="12192000" cy="6858000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FE9D5D-1141-413E-972F-6D51BE2224D5}" v="1" dt="2023-05-31T06:11:42.3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CD6D4B8-76E9-4820-9862-4E3966FBB10F}"/>
    <pc:docChg chg="modSld">
      <pc:chgData name="Narelle Wheaton" userId="6e1b2b30-480e-4f91-806b-6735d5b9e446" providerId="ADAL" clId="{6CD6D4B8-76E9-4820-9862-4E3966FBB10F}" dt="2023-03-20T02:25:43.593" v="15" actId="1076"/>
      <pc:docMkLst>
        <pc:docMk/>
      </pc:docMkLst>
      <pc:sldChg chg="modSp mod">
        <pc:chgData name="Narelle Wheaton" userId="6e1b2b30-480e-4f91-806b-6735d5b9e446" providerId="ADAL" clId="{6CD6D4B8-76E9-4820-9862-4E3966FBB10F}" dt="2023-03-20T02:25:43.593" v="15" actId="1076"/>
        <pc:sldMkLst>
          <pc:docMk/>
          <pc:sldMk cId="0" sldId="256"/>
        </pc:sldMkLst>
        <pc:spChg chg="mod">
          <ac:chgData name="Narelle Wheaton" userId="6e1b2b30-480e-4f91-806b-6735d5b9e446" providerId="ADAL" clId="{6CD6D4B8-76E9-4820-9862-4E3966FBB10F}" dt="2023-03-20T02:25:43.593" v="15" actId="1076"/>
          <ac:spMkLst>
            <pc:docMk/>
            <pc:sldMk cId="0" sldId="256"/>
            <ac:spMk id="3076" creationId="{BE1B8643-6F9D-CD14-9208-A74DF868A3B4}"/>
          </ac:spMkLst>
        </pc:spChg>
      </pc:sldChg>
    </pc:docChg>
  </pc:docChgLst>
  <pc:docChgLst>
    <pc:chgData name="Narelle Wheaton" userId="6e1b2b30-480e-4f91-806b-6735d5b9e446" providerId="ADAL" clId="{E1FE9D5D-1141-413E-972F-6D51BE2224D5}"/>
    <pc:docChg chg="modSld">
      <pc:chgData name="Narelle Wheaton" userId="6e1b2b30-480e-4f91-806b-6735d5b9e446" providerId="ADAL" clId="{E1FE9D5D-1141-413E-972F-6D51BE2224D5}" dt="2023-05-31T06:11:42.345" v="0" actId="207"/>
      <pc:docMkLst>
        <pc:docMk/>
      </pc:docMkLst>
      <pc:sldChg chg="modSp">
        <pc:chgData name="Narelle Wheaton" userId="6e1b2b30-480e-4f91-806b-6735d5b9e446" providerId="ADAL" clId="{E1FE9D5D-1141-413E-972F-6D51BE2224D5}" dt="2023-05-31T06:11:42.345" v="0" actId="207"/>
        <pc:sldMkLst>
          <pc:docMk/>
          <pc:sldMk cId="0" sldId="256"/>
        </pc:sldMkLst>
        <pc:spChg chg="mod">
          <ac:chgData name="Narelle Wheaton" userId="6e1b2b30-480e-4f91-806b-6735d5b9e446" providerId="ADAL" clId="{E1FE9D5D-1141-413E-972F-6D51BE2224D5}" dt="2023-05-31T06:11:42.345" v="0" actId="207"/>
          <ac:spMkLst>
            <pc:docMk/>
            <pc:sldMk cId="0" sldId="256"/>
            <ac:spMk id="3076" creationId="{BE1B8643-6F9D-CD14-9208-A74DF868A3B4}"/>
          </ac:spMkLst>
        </pc:spChg>
      </pc:sldChg>
      <pc:sldChg chg="modSp">
        <pc:chgData name="Narelle Wheaton" userId="6e1b2b30-480e-4f91-806b-6735d5b9e446" providerId="ADAL" clId="{E1FE9D5D-1141-413E-972F-6D51BE2224D5}" dt="2023-05-31T06:11:42.345" v="0" actId="207"/>
        <pc:sldMkLst>
          <pc:docMk/>
          <pc:sldMk cId="0" sldId="257"/>
        </pc:sldMkLst>
        <pc:spChg chg="mod">
          <ac:chgData name="Narelle Wheaton" userId="6e1b2b30-480e-4f91-806b-6735d5b9e446" providerId="ADAL" clId="{E1FE9D5D-1141-413E-972F-6D51BE2224D5}" dt="2023-05-31T06:11:42.345" v="0" actId="207"/>
          <ac:spMkLst>
            <pc:docMk/>
            <pc:sldMk cId="0" sldId="257"/>
            <ac:spMk id="7172" creationId="{B39B8A96-323C-F025-76A6-8FCF64001613}"/>
          </ac:spMkLst>
        </pc:spChg>
      </pc:sldChg>
      <pc:sldChg chg="modSp">
        <pc:chgData name="Narelle Wheaton" userId="6e1b2b30-480e-4f91-806b-6735d5b9e446" providerId="ADAL" clId="{E1FE9D5D-1141-413E-972F-6D51BE2224D5}" dt="2023-05-31T06:11:42.345" v="0" actId="207"/>
        <pc:sldMkLst>
          <pc:docMk/>
          <pc:sldMk cId="0" sldId="258"/>
        </pc:sldMkLst>
        <pc:spChg chg="mod">
          <ac:chgData name="Narelle Wheaton" userId="6e1b2b30-480e-4f91-806b-6735d5b9e446" providerId="ADAL" clId="{E1FE9D5D-1141-413E-972F-6D51BE2224D5}" dt="2023-05-31T06:11:42.345" v="0" actId="207"/>
          <ac:spMkLst>
            <pc:docMk/>
            <pc:sldMk cId="0" sldId="258"/>
            <ac:spMk id="11266" creationId="{F6D612EC-9DB6-E986-AE0F-42BA6514F124}"/>
          </ac:spMkLst>
        </pc:spChg>
      </pc:sldChg>
      <pc:sldChg chg="modSp">
        <pc:chgData name="Narelle Wheaton" userId="6e1b2b30-480e-4f91-806b-6735d5b9e446" providerId="ADAL" clId="{E1FE9D5D-1141-413E-972F-6D51BE2224D5}" dt="2023-05-31T06:11:42.345" v="0" actId="207"/>
        <pc:sldMkLst>
          <pc:docMk/>
          <pc:sldMk cId="0" sldId="259"/>
        </pc:sldMkLst>
        <pc:spChg chg="mod">
          <ac:chgData name="Narelle Wheaton" userId="6e1b2b30-480e-4f91-806b-6735d5b9e446" providerId="ADAL" clId="{E1FE9D5D-1141-413E-972F-6D51BE2224D5}" dt="2023-05-31T06:11:42.345" v="0" actId="207"/>
          <ac:spMkLst>
            <pc:docMk/>
            <pc:sldMk cId="0" sldId="259"/>
            <ac:spMk id="4" creationId="{A589842B-6682-DAFD-1BF4-155535B2CE9A}"/>
          </ac:spMkLst>
        </pc:spChg>
      </pc:sldChg>
      <pc:sldChg chg="modSp">
        <pc:chgData name="Narelle Wheaton" userId="6e1b2b30-480e-4f91-806b-6735d5b9e446" providerId="ADAL" clId="{E1FE9D5D-1141-413E-972F-6D51BE2224D5}" dt="2023-05-31T06:11:42.345" v="0" actId="207"/>
        <pc:sldMkLst>
          <pc:docMk/>
          <pc:sldMk cId="0" sldId="260"/>
        </pc:sldMkLst>
        <pc:spChg chg="mod">
          <ac:chgData name="Narelle Wheaton" userId="6e1b2b30-480e-4f91-806b-6735d5b9e446" providerId="ADAL" clId="{E1FE9D5D-1141-413E-972F-6D51BE2224D5}" dt="2023-05-31T06:11:42.345" v="0" actId="207"/>
          <ac:spMkLst>
            <pc:docMk/>
            <pc:sldMk cId="0" sldId="260"/>
            <ac:spMk id="5124" creationId="{4206B493-8638-F8D6-F8FE-5EBA6685C66F}"/>
          </ac:spMkLst>
        </pc:spChg>
      </pc:sldChg>
      <pc:sldChg chg="modSp">
        <pc:chgData name="Narelle Wheaton" userId="6e1b2b30-480e-4f91-806b-6735d5b9e446" providerId="ADAL" clId="{E1FE9D5D-1141-413E-972F-6D51BE2224D5}" dt="2023-05-31T06:11:42.345" v="0" actId="207"/>
        <pc:sldMkLst>
          <pc:docMk/>
          <pc:sldMk cId="0" sldId="261"/>
        </pc:sldMkLst>
        <pc:spChg chg="mod">
          <ac:chgData name="Narelle Wheaton" userId="6e1b2b30-480e-4f91-806b-6735d5b9e446" providerId="ADAL" clId="{E1FE9D5D-1141-413E-972F-6D51BE2224D5}" dt="2023-05-31T06:11:42.345" v="0" actId="207"/>
          <ac:spMkLst>
            <pc:docMk/>
            <pc:sldMk cId="0" sldId="261"/>
            <ac:spMk id="9220" creationId="{28F35361-4ADB-0CA8-8071-4163D7253D63}"/>
          </ac:spMkLst>
        </pc:spChg>
      </pc:sldChg>
      <pc:sldChg chg="modSp">
        <pc:chgData name="Narelle Wheaton" userId="6e1b2b30-480e-4f91-806b-6735d5b9e446" providerId="ADAL" clId="{E1FE9D5D-1141-413E-972F-6D51BE2224D5}" dt="2023-05-31T06:11:42.345" v="0" actId="207"/>
        <pc:sldMkLst>
          <pc:docMk/>
          <pc:sldMk cId="0" sldId="262"/>
        </pc:sldMkLst>
        <pc:spChg chg="mod">
          <ac:chgData name="Narelle Wheaton" userId="6e1b2b30-480e-4f91-806b-6735d5b9e446" providerId="ADAL" clId="{E1FE9D5D-1141-413E-972F-6D51BE2224D5}" dt="2023-05-31T06:11:42.345" v="0" actId="207"/>
          <ac:spMkLst>
            <pc:docMk/>
            <pc:sldMk cId="0" sldId="262"/>
            <ac:spMk id="12290" creationId="{3F4A7C77-48AA-8F0B-7FA5-6AE66478EDC7}"/>
          </ac:spMkLst>
        </pc:spChg>
      </pc:sldChg>
      <pc:sldChg chg="modSp">
        <pc:chgData name="Narelle Wheaton" userId="6e1b2b30-480e-4f91-806b-6735d5b9e446" providerId="ADAL" clId="{E1FE9D5D-1141-413E-972F-6D51BE2224D5}" dt="2023-05-31T06:11:42.345" v="0" actId="207"/>
        <pc:sldMkLst>
          <pc:docMk/>
          <pc:sldMk cId="0" sldId="263"/>
        </pc:sldMkLst>
        <pc:spChg chg="mod">
          <ac:chgData name="Narelle Wheaton" userId="6e1b2b30-480e-4f91-806b-6735d5b9e446" providerId="ADAL" clId="{E1FE9D5D-1141-413E-972F-6D51BE2224D5}" dt="2023-05-31T06:11:42.345" v="0" actId="207"/>
          <ac:spMkLst>
            <pc:docMk/>
            <pc:sldMk cId="0" sldId="263"/>
            <ac:spMk id="4" creationId="{B869B531-3BF7-9D2B-2894-FDFF248A418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40B7350F-E32A-1A17-CB97-AF8D1BBE781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407BF7EF-D134-E180-F8FD-2BEA9AAA468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DAA0BB1C-7C02-F019-20AE-60DFB6BCC7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4A96966-C2B8-EAE8-61B1-0996AC9D8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870C468E-141C-D05C-1B58-E2C759B93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12241898-985B-F13F-757D-7C24F7E0AD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5941AD2D-AEA0-7A53-DB8A-618DB62165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6438B1D-FBA9-8580-19CB-175154776E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5E7D38C-B2E4-317D-6182-CD9352866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106A4A34-80A6-0D76-9AFE-0F470BFB18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94D32266-0E99-ED4E-69DB-0490D98E1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4C7C3518-3B31-BB52-EBD7-8BE2FB5891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07DB8234-A8C0-D4B7-7B07-7BCE6C51013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D369829B-6353-14E6-21E2-3269CE6795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A68BFC5C-F6B4-9388-23C6-BA50BFAF6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ED2F26E3-858D-9502-0F96-3E76E62DAF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3A02B3F9-DDDB-7DAF-C8FE-A82066B2E0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B4A14756-B7EF-6B70-B86A-0BF432E07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F5FE2FF4-6D4F-275C-B3B5-FFE8A753F5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7F68E5B6-A652-AE82-A851-BBF427C1ED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1E57A163-6223-4BBB-1576-5B37DC3C84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A47D5EB8-E10C-7F21-48EA-9CA7E75873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1D3FE606-69F9-5029-3D06-4F32BE8112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7F7983D8-B6CE-72FC-02F5-6380B95439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3BFD3859-567E-E234-26FB-39316CAE08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BCF366A3-D292-DC4B-7453-094FF2CBD8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171F-2AD9-7815-5780-83E1FEB21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6631B-6D8D-4486-9BF1-707DE8370ECC}" type="datetimeFigureOut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43953D-D53F-127F-2481-888490BD5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26BFD-DE0F-6CBF-3F48-205D338CA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86479-227C-4297-9EE9-A4B57B597B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762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E6D37C-8776-DE1B-0639-2CA8112E7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883F5-C0FB-4101-B6C3-B9BBAE1BB714}" type="datetimeFigureOut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D61B0E-1742-6874-E084-DE6B20068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BB318-4886-3E1D-46CA-4D59488B7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1C87A-D8EE-49CD-9F10-7C7B408796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928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99DE92-E4A7-5B12-AEBF-FFA8B715B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97D4D-398E-496E-9872-F8519AED92ED}" type="datetimeFigureOut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2CB5CD-4172-7B1A-ECB2-F62983656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E1ECD-AEA2-7AA3-0C01-0AC63BF84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3D33E-CC25-4B09-A9CF-55B35B3ED2B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64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1AC928-6A1B-B9EC-09DB-0D5844230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52790-9E00-4794-ACDC-40290E309F9A}" type="datetimeFigureOut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BF356F-AF9B-A82B-E15A-FADE14A14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E929F1-5124-63BA-C9BD-C6F60F5EB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1B6DA-ADB5-44CC-98FE-347C7E40FD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842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759BE-E555-8C23-7807-AD08089BE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75576-7E5E-4BE6-9D7A-A622D5DA93CF}" type="datetimeFigureOut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3E3DF1-9606-E814-7822-CADC6D2F7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FD509-6FBA-016C-4AFD-869E590BE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3DDE3-2260-418B-8710-056FB11B613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474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9C567D8-98E9-375E-256E-8F0DFAAD7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CC0EC-C96D-42C7-BA10-24B71F69BEE1}" type="datetimeFigureOut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DB2C3F-8AE9-2C2D-FFCB-51C632590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E562F63-3153-2DC3-1324-D450B1E36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B9275-67EE-4C4C-AF79-AB4C592E196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717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41707D3-A0B3-908D-9CA0-2073DE34C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290AB-B027-4810-BC9C-4340533F669C}" type="datetimeFigureOut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4390766-7E78-42D1-FC8F-613A29E2B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781C528-0411-5CE3-2AF3-EAEAB1CDF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D592C-3A78-4395-A2F0-1526872A52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717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6A72228-F97A-25F3-68B7-2E51C5532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67474-2B26-43D4-9F0F-5203162DE295}" type="datetimeFigureOut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1EF5076-B26E-4B52-3002-741B837ED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F6EDC-8B51-876D-582B-3A83554B1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D856C-493D-4923-9FCF-38C28D80B2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022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7802F06-1C37-F59B-A2CB-8264A5B29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F9995-AF9A-45B7-8321-1A9273321073}" type="datetimeFigureOut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FADBC96-973E-4078-16C4-FF3120D44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4358A2E-16FE-0B2D-E86C-AFE6CB314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EED9D-7BB2-4F84-BABE-68DE8DDB79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09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B522EAB-7F49-847F-E7E6-B9DFA9BDD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45187-DB32-4A50-B5AC-BCFE3E6029CC}" type="datetimeFigureOut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943B511-1480-8B55-6982-662E3BC5B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E0F401D-A035-04F2-AD01-C3589948D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F42CE-18AC-45E4-98B9-D7DFBC5EFBD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621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E9B36F7-B44D-201F-C39E-4159FBFED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C8A25-1932-41C9-8A7E-94269ABD76C5}" type="datetimeFigureOut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935B3B-2F9A-154C-E61E-8DC258DAE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1295A49-FBFB-0C60-0F3F-5D488308F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78AB8-89E3-4720-A0FD-B46830EF03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678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8DCD8E6-3042-0357-1D94-502C6F9D60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A929193-CA04-7648-C3F2-B4CD7DB4AB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ADF53C-C52E-8463-BADD-AC57FAFE4D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6E3B2B-B7FF-4D82-AA90-E444767FFB88}" type="datetimeFigureOut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2A2A05-D1EF-1662-E57A-0471D4ECEA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9527EF-CAF6-5211-64B9-418A700DCA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9686C3-6EAA-413E-B943-C04A9806E7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959A8066-97F8-CA05-A493-394D92503C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CD60763B-3A04-0395-FB64-6C7FB04FD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6" name="Subtitle 2">
            <a:extLst>
              <a:ext uri="{FF2B5EF4-FFF2-40B4-BE49-F238E27FC236}">
                <a16:creationId xmlns:a16="http://schemas.microsoft.com/office/drawing/2014/main" id="{BE1B8643-6F9D-CD14-9208-A74DF868A3B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88418"/>
            <a:ext cx="9144000" cy="2881163"/>
          </a:xfrm>
        </p:spPr>
        <p:txBody>
          <a:bodyPr/>
          <a:lstStyle/>
          <a:p>
            <a:pPr eaLnBrk="1" hangingPunct="1"/>
            <a:r>
              <a:rPr lang="en-US" altLang="en-US" sz="1800" dirty="0">
                <a:solidFill>
                  <a:schemeClr val="tx1"/>
                </a:solidFill>
              </a:rPr>
              <a:t>Verse 1</a:t>
            </a:r>
            <a:endParaRPr lang="en-AU" altLang="en-US" sz="1800" dirty="0">
              <a:solidFill>
                <a:schemeClr val="tx1"/>
              </a:solidFill>
            </a:endParaRPr>
          </a:p>
          <a:p>
            <a:pPr eaLnBrk="1" hangingPunct="1"/>
            <a:r>
              <a:rPr lang="en-AU" altLang="en-US" sz="4400" dirty="0">
                <a:solidFill>
                  <a:schemeClr val="tx1"/>
                </a:solidFill>
              </a:rPr>
              <a:t>A mighty fortress is our God,</a:t>
            </a:r>
            <a:br>
              <a:rPr lang="en-AU" altLang="en-US" sz="4400" dirty="0">
                <a:solidFill>
                  <a:schemeClr val="tx1"/>
                </a:solidFill>
              </a:rPr>
            </a:br>
            <a:r>
              <a:rPr lang="en-AU" altLang="en-US" sz="4400" dirty="0">
                <a:solidFill>
                  <a:schemeClr val="tx1"/>
                </a:solidFill>
              </a:rPr>
              <a:t>A bulwark never failing;</a:t>
            </a:r>
            <a:br>
              <a:rPr lang="en-AU" altLang="en-US" sz="4400" dirty="0">
                <a:solidFill>
                  <a:schemeClr val="tx1"/>
                </a:solidFill>
              </a:rPr>
            </a:br>
            <a:r>
              <a:rPr lang="en-AU" altLang="en-US" sz="4400" dirty="0">
                <a:solidFill>
                  <a:schemeClr val="tx1"/>
                </a:solidFill>
              </a:rPr>
              <a:t>Our helper he, amid the flood,</a:t>
            </a:r>
            <a:br>
              <a:rPr lang="en-AU" altLang="en-US" sz="4400" dirty="0">
                <a:solidFill>
                  <a:schemeClr val="tx1"/>
                </a:solidFill>
              </a:rPr>
            </a:br>
            <a:r>
              <a:rPr lang="en-AU" altLang="en-US" sz="4400" dirty="0">
                <a:solidFill>
                  <a:schemeClr val="tx1"/>
                </a:solidFill>
              </a:rPr>
              <a:t>Of mortal ills prevailing.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4EC7900A-CA98-6401-A0D4-6D6539E35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6E30A6F6-C643-AE78-345B-3BDD816D0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5124" name="Subtitle 2">
            <a:extLst>
              <a:ext uri="{FF2B5EF4-FFF2-40B4-BE49-F238E27FC236}">
                <a16:creationId xmlns:a16="http://schemas.microsoft.com/office/drawing/2014/main" id="{4206B493-8638-F8D6-F8FE-5EBA6685C66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08163"/>
            <a:ext cx="9144000" cy="3241675"/>
          </a:xfrm>
        </p:spPr>
        <p:txBody>
          <a:bodyPr/>
          <a:lstStyle/>
          <a:p>
            <a:pPr eaLnBrk="1" hangingPunct="1"/>
            <a:r>
              <a:rPr lang="en-AU" altLang="en-US" sz="4400" dirty="0">
                <a:solidFill>
                  <a:schemeClr val="tx1"/>
                </a:solidFill>
              </a:rPr>
              <a:t>For still our ancient foe</a:t>
            </a:r>
            <a:br>
              <a:rPr lang="en-AU" altLang="en-US" sz="4400" dirty="0">
                <a:solidFill>
                  <a:schemeClr val="tx1"/>
                </a:solidFill>
              </a:rPr>
            </a:br>
            <a:r>
              <a:rPr lang="en-AU" altLang="en-US" sz="4400" dirty="0">
                <a:solidFill>
                  <a:schemeClr val="tx1"/>
                </a:solidFill>
              </a:rPr>
              <a:t>Doth seek to work us woe;</a:t>
            </a:r>
            <a:br>
              <a:rPr lang="en-AU" altLang="en-US" sz="4400" dirty="0">
                <a:solidFill>
                  <a:schemeClr val="tx1"/>
                </a:solidFill>
              </a:rPr>
            </a:br>
            <a:r>
              <a:rPr lang="en-AU" altLang="en-US" sz="4400" dirty="0">
                <a:solidFill>
                  <a:schemeClr val="tx1"/>
                </a:solidFill>
              </a:rPr>
              <a:t>His craft and power are great,</a:t>
            </a:r>
            <a:br>
              <a:rPr lang="en-AU" altLang="en-US" sz="4400" dirty="0">
                <a:solidFill>
                  <a:schemeClr val="tx1"/>
                </a:solidFill>
              </a:rPr>
            </a:br>
            <a:r>
              <a:rPr lang="en-AU" altLang="en-US" sz="4400" dirty="0">
                <a:solidFill>
                  <a:schemeClr val="tx1"/>
                </a:solidFill>
              </a:rPr>
              <a:t>And, armed with cruel hate,</a:t>
            </a:r>
            <a:br>
              <a:rPr lang="en-AU" altLang="en-US" sz="4400" dirty="0">
                <a:solidFill>
                  <a:schemeClr val="tx1"/>
                </a:solidFill>
              </a:rPr>
            </a:br>
            <a:r>
              <a:rPr lang="en-AU" altLang="en-US" sz="4400" dirty="0">
                <a:solidFill>
                  <a:schemeClr val="tx1"/>
                </a:solidFill>
              </a:rPr>
              <a:t>On earth is not his equal.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9E7AAEC-CBF1-2237-FB9B-98FBB5ABB0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FD9E2DEA-6ADB-3462-0951-34F131059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2" name="Subtitle 6">
            <a:extLst>
              <a:ext uri="{FF2B5EF4-FFF2-40B4-BE49-F238E27FC236}">
                <a16:creationId xmlns:a16="http://schemas.microsoft.com/office/drawing/2014/main" id="{B39B8A96-323C-F025-76A6-8FCF6400161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89138"/>
            <a:ext cx="9144000" cy="2879725"/>
          </a:xfrm>
        </p:spPr>
        <p:txBody>
          <a:bodyPr/>
          <a:lstStyle/>
          <a:p>
            <a:pPr eaLnBrk="1" hangingPunct="1"/>
            <a:r>
              <a:rPr lang="en-US" altLang="en-US" sz="2000" dirty="0">
                <a:solidFill>
                  <a:schemeClr val="tx1"/>
                </a:solidFill>
              </a:rPr>
              <a:t>Verse 2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4400" dirty="0">
                <a:solidFill>
                  <a:schemeClr val="tx1"/>
                </a:solidFill>
              </a:rPr>
              <a:t>Did we in our own strength confide,</a:t>
            </a:r>
            <a:br>
              <a:rPr lang="en-US" altLang="en-US" sz="4400" dirty="0">
                <a:solidFill>
                  <a:schemeClr val="tx1"/>
                </a:solidFill>
              </a:rPr>
            </a:br>
            <a:r>
              <a:rPr lang="en-US" altLang="en-US" sz="4400" dirty="0">
                <a:solidFill>
                  <a:schemeClr val="tx1"/>
                </a:solidFill>
              </a:rPr>
              <a:t>Our striving would be losing;</a:t>
            </a:r>
            <a:br>
              <a:rPr lang="en-US" altLang="en-US" sz="4400" dirty="0">
                <a:solidFill>
                  <a:schemeClr val="tx1"/>
                </a:solidFill>
              </a:rPr>
            </a:br>
            <a:r>
              <a:rPr lang="en-US" altLang="en-US" sz="4400" dirty="0">
                <a:solidFill>
                  <a:schemeClr val="tx1"/>
                </a:solidFill>
              </a:rPr>
              <a:t>Were not the right man on our side,</a:t>
            </a:r>
            <a:br>
              <a:rPr lang="en-US" altLang="en-US" sz="4400" dirty="0">
                <a:solidFill>
                  <a:schemeClr val="tx1"/>
                </a:solidFill>
              </a:rPr>
            </a:br>
            <a:r>
              <a:rPr lang="en-US" altLang="en-US" sz="4400" dirty="0">
                <a:solidFill>
                  <a:schemeClr val="tx1"/>
                </a:solidFill>
              </a:rPr>
              <a:t>The man of God's own choosing.</a:t>
            </a:r>
            <a:endParaRPr lang="en-AU" altLang="en-US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B6177DA-7775-46B2-6319-764F8CAD14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9BD6B17A-DAB3-B4E5-9726-AF89AEF45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20" name="Subtitle 6">
            <a:extLst>
              <a:ext uri="{FF2B5EF4-FFF2-40B4-BE49-F238E27FC236}">
                <a16:creationId xmlns:a16="http://schemas.microsoft.com/office/drawing/2014/main" id="{28F35361-4ADB-0CA8-8071-4163D7253D6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44675"/>
            <a:ext cx="9144000" cy="3168650"/>
          </a:xfrm>
        </p:spPr>
        <p:txBody>
          <a:bodyPr/>
          <a:lstStyle/>
          <a:p>
            <a:pPr eaLnBrk="1" hangingPunct="1"/>
            <a:r>
              <a:rPr lang="en-US" altLang="en-US" sz="4400" dirty="0">
                <a:solidFill>
                  <a:schemeClr val="tx1"/>
                </a:solidFill>
              </a:rPr>
              <a:t>Dost ask who that may be?</a:t>
            </a:r>
            <a:br>
              <a:rPr lang="en-US" altLang="en-US" sz="4400" dirty="0">
                <a:solidFill>
                  <a:schemeClr val="tx1"/>
                </a:solidFill>
              </a:rPr>
            </a:br>
            <a:r>
              <a:rPr lang="en-US" altLang="en-US" sz="4400" dirty="0">
                <a:solidFill>
                  <a:schemeClr val="tx1"/>
                </a:solidFill>
              </a:rPr>
              <a:t>Christ Jesus, it is he;</a:t>
            </a:r>
            <a:br>
              <a:rPr lang="en-US" altLang="en-US" sz="4400" dirty="0">
                <a:solidFill>
                  <a:schemeClr val="tx1"/>
                </a:solidFill>
              </a:rPr>
            </a:br>
            <a:r>
              <a:rPr lang="en-US" altLang="en-US" sz="4400" dirty="0">
                <a:solidFill>
                  <a:schemeClr val="tx1"/>
                </a:solidFill>
              </a:rPr>
              <a:t>Lord Sabaoth his name,</a:t>
            </a:r>
            <a:br>
              <a:rPr lang="en-US" altLang="en-US" sz="4400" dirty="0">
                <a:solidFill>
                  <a:schemeClr val="tx1"/>
                </a:solidFill>
              </a:rPr>
            </a:br>
            <a:r>
              <a:rPr lang="en-US" altLang="en-US" sz="4400" dirty="0">
                <a:solidFill>
                  <a:schemeClr val="tx1"/>
                </a:solidFill>
              </a:rPr>
              <a:t>From age to age the same,</a:t>
            </a:r>
            <a:br>
              <a:rPr lang="en-US" altLang="en-US" sz="4400" dirty="0">
                <a:solidFill>
                  <a:schemeClr val="tx1"/>
                </a:solidFill>
              </a:rPr>
            </a:br>
            <a:r>
              <a:rPr lang="en-US" altLang="en-US" sz="4400" dirty="0">
                <a:solidFill>
                  <a:schemeClr val="tx1"/>
                </a:solidFill>
              </a:rPr>
              <a:t>And he must win the battle.</a:t>
            </a:r>
            <a:endParaRPr lang="en-AU" altLang="en-US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F6D612EC-9DB6-E986-AE0F-42BA6514F12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65175"/>
            <a:ext cx="9144000" cy="5184775"/>
          </a:xfrm>
        </p:spPr>
        <p:txBody>
          <a:bodyPr/>
          <a:lstStyle/>
          <a:p>
            <a:pPr eaLnBrk="1" hangingPunct="1"/>
            <a:r>
              <a:rPr lang="en-US" altLang="en-US" sz="1600" dirty="0">
                <a:solidFill>
                  <a:schemeClr val="tx1"/>
                </a:solidFill>
              </a:rPr>
              <a:t>Verse 3.</a:t>
            </a:r>
            <a:br>
              <a:rPr lang="en-US" altLang="en-US" sz="1600" dirty="0">
                <a:solidFill>
                  <a:schemeClr val="tx1"/>
                </a:solidFill>
              </a:rPr>
            </a:br>
            <a:r>
              <a:rPr lang="en-US" altLang="en-US" sz="4400" dirty="0">
                <a:solidFill>
                  <a:schemeClr val="tx1"/>
                </a:solidFill>
              </a:rPr>
              <a:t>And though this world, with demons filled,</a:t>
            </a:r>
            <a:br>
              <a:rPr lang="en-US" altLang="en-US" sz="4400" dirty="0">
                <a:solidFill>
                  <a:schemeClr val="tx1"/>
                </a:solidFill>
              </a:rPr>
            </a:br>
            <a:r>
              <a:rPr lang="en-US" altLang="en-US" sz="4400" dirty="0">
                <a:solidFill>
                  <a:schemeClr val="tx1"/>
                </a:solidFill>
              </a:rPr>
              <a:t>Should threaten to undo us;</a:t>
            </a:r>
            <a:br>
              <a:rPr lang="en-US" altLang="en-US" sz="4400" dirty="0">
                <a:solidFill>
                  <a:schemeClr val="tx1"/>
                </a:solidFill>
              </a:rPr>
            </a:br>
            <a:r>
              <a:rPr lang="en-US" altLang="en-US" sz="4400" dirty="0">
                <a:solidFill>
                  <a:schemeClr val="tx1"/>
                </a:solidFill>
              </a:rPr>
              <a:t>We will not fear, for God hath willed</a:t>
            </a:r>
            <a:br>
              <a:rPr lang="en-US" altLang="en-US" sz="4400" dirty="0">
                <a:solidFill>
                  <a:schemeClr val="tx1"/>
                </a:solidFill>
              </a:rPr>
            </a:br>
            <a:r>
              <a:rPr lang="en-US" altLang="en-US" sz="4400" dirty="0">
                <a:solidFill>
                  <a:schemeClr val="tx1"/>
                </a:solidFill>
              </a:rPr>
              <a:t>His truth to triumph through us.</a:t>
            </a:r>
            <a:endParaRPr lang="en-US" altLang="en-US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ubtitle 2">
            <a:extLst>
              <a:ext uri="{FF2B5EF4-FFF2-40B4-BE49-F238E27FC236}">
                <a16:creationId xmlns:a16="http://schemas.microsoft.com/office/drawing/2014/main" id="{3F4A7C77-48AA-8F0B-7FA5-6AE66478EDC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36725"/>
            <a:ext cx="9144000" cy="3384550"/>
          </a:xfrm>
        </p:spPr>
        <p:txBody>
          <a:bodyPr/>
          <a:lstStyle/>
          <a:p>
            <a:pPr eaLnBrk="1" hangingPunct="1"/>
            <a:r>
              <a:rPr lang="en-US" altLang="en-US" sz="4400" dirty="0">
                <a:solidFill>
                  <a:schemeClr val="tx1"/>
                </a:solidFill>
              </a:rPr>
              <a:t>The prince of darkness grim,</a:t>
            </a:r>
            <a:br>
              <a:rPr lang="en-US" altLang="en-US" sz="4400" dirty="0">
                <a:solidFill>
                  <a:schemeClr val="tx1"/>
                </a:solidFill>
              </a:rPr>
            </a:br>
            <a:r>
              <a:rPr lang="en-US" altLang="en-US" sz="4400" dirty="0">
                <a:solidFill>
                  <a:schemeClr val="tx1"/>
                </a:solidFill>
              </a:rPr>
              <a:t>We tremble not for him,</a:t>
            </a:r>
            <a:br>
              <a:rPr lang="en-US" altLang="en-US" sz="4400" dirty="0">
                <a:solidFill>
                  <a:schemeClr val="tx1"/>
                </a:solidFill>
              </a:rPr>
            </a:br>
            <a:r>
              <a:rPr lang="en-US" altLang="en-US" sz="4400" dirty="0">
                <a:solidFill>
                  <a:schemeClr val="tx1"/>
                </a:solidFill>
              </a:rPr>
              <a:t>His rage we can endure,</a:t>
            </a:r>
            <a:br>
              <a:rPr lang="en-US" altLang="en-US" sz="4400" dirty="0">
                <a:solidFill>
                  <a:schemeClr val="tx1"/>
                </a:solidFill>
              </a:rPr>
            </a:br>
            <a:r>
              <a:rPr lang="en-US" altLang="en-US" sz="4400" dirty="0">
                <a:solidFill>
                  <a:schemeClr val="tx1"/>
                </a:solidFill>
              </a:rPr>
              <a:t>For lo! his doom is sure,</a:t>
            </a:r>
            <a:br>
              <a:rPr lang="en-US" altLang="en-US" sz="4400" dirty="0">
                <a:solidFill>
                  <a:schemeClr val="tx1"/>
                </a:solidFill>
              </a:rPr>
            </a:br>
            <a:r>
              <a:rPr lang="en-US" altLang="en-US" sz="4400" dirty="0">
                <a:solidFill>
                  <a:schemeClr val="tx1"/>
                </a:solidFill>
              </a:rPr>
              <a:t>One little word shall fell him.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A589842B-6682-DAFD-1BF4-155535B2CE9A}"/>
              </a:ext>
            </a:extLst>
          </p:cNvPr>
          <p:cNvSpPr txBox="1">
            <a:spLocks noGrp="1" noChangeArrowheads="1"/>
          </p:cNvSpPr>
          <p:nvPr>
            <p:ph type="subTitle" idx="1"/>
          </p:nvPr>
        </p:nvSpPr>
        <p:spPr>
          <a:xfrm>
            <a:off x="1524000" y="1970088"/>
            <a:ext cx="9144000" cy="2917825"/>
          </a:xfrm>
        </p:spPr>
        <p:txBody>
          <a:bodyPr>
            <a:spAutoFit/>
          </a:bodyPr>
          <a:lstStyle>
            <a:lvl1pPr>
              <a:spcBef>
                <a:spcPts val="96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en-US" altLang="en-US" sz="2800" b="0" i="0" dirty="0">
                <a:solidFill>
                  <a:schemeClr val="tx1"/>
                </a:solidFill>
                <a:latin typeface="+mn-lt"/>
              </a:rPr>
              <a:t>Verse 4.</a:t>
            </a:r>
            <a:br>
              <a:rPr lang="en-US" altLang="en-US" sz="2800" b="0" i="0" dirty="0">
                <a:solidFill>
                  <a:schemeClr val="tx1"/>
                </a:solidFill>
                <a:latin typeface="+mn-lt"/>
              </a:rPr>
            </a:br>
            <a:r>
              <a:rPr lang="en-US" altLang="en-US" sz="4400" b="0" i="0" dirty="0">
                <a:solidFill>
                  <a:schemeClr val="tx1"/>
                </a:solidFill>
                <a:latin typeface="+mn-lt"/>
              </a:rPr>
              <a:t>That word above all earthly powers,</a:t>
            </a:r>
            <a:br>
              <a:rPr lang="en-US" altLang="en-US" sz="4400" b="0" i="0" dirty="0">
                <a:solidFill>
                  <a:schemeClr val="tx1"/>
                </a:solidFill>
                <a:latin typeface="+mn-lt"/>
              </a:rPr>
            </a:br>
            <a:r>
              <a:rPr lang="en-US" altLang="en-US" sz="4400" b="0" i="0" dirty="0">
                <a:solidFill>
                  <a:schemeClr val="tx1"/>
                </a:solidFill>
                <a:latin typeface="+mn-lt"/>
              </a:rPr>
              <a:t>No thanks to them </a:t>
            </a:r>
            <a:r>
              <a:rPr lang="en-US" altLang="en-US" sz="4400" b="0" i="0" dirty="0" err="1">
                <a:solidFill>
                  <a:schemeClr val="tx1"/>
                </a:solidFill>
                <a:latin typeface="+mn-lt"/>
              </a:rPr>
              <a:t>abideth</a:t>
            </a:r>
            <a:r>
              <a:rPr lang="en-US" altLang="en-US" sz="4400" b="0" i="0" dirty="0">
                <a:solidFill>
                  <a:schemeClr val="tx1"/>
                </a:solidFill>
                <a:latin typeface="+mn-lt"/>
              </a:rPr>
              <a:t>;</a:t>
            </a:r>
            <a:br>
              <a:rPr lang="en-US" altLang="en-US" sz="4400" b="0" i="0" dirty="0">
                <a:solidFill>
                  <a:schemeClr val="tx1"/>
                </a:solidFill>
                <a:latin typeface="+mn-lt"/>
              </a:rPr>
            </a:br>
            <a:r>
              <a:rPr lang="en-US" altLang="en-US" sz="4400" b="0" i="0" dirty="0">
                <a:solidFill>
                  <a:schemeClr val="tx1"/>
                </a:solidFill>
                <a:latin typeface="+mn-lt"/>
              </a:rPr>
              <a:t>The Spirit and the gifts are ours</a:t>
            </a:r>
            <a:br>
              <a:rPr lang="en-US" altLang="en-US" sz="4400" b="0" i="0" dirty="0">
                <a:solidFill>
                  <a:schemeClr val="tx1"/>
                </a:solidFill>
                <a:latin typeface="+mn-lt"/>
              </a:rPr>
            </a:br>
            <a:r>
              <a:rPr lang="en-US" altLang="en-US" sz="4400" b="0" i="0" dirty="0">
                <a:solidFill>
                  <a:schemeClr val="tx1"/>
                </a:solidFill>
                <a:latin typeface="+mn-lt"/>
              </a:rPr>
              <a:t>Through him who with us </a:t>
            </a:r>
            <a:r>
              <a:rPr lang="en-US" altLang="en-US" sz="4400" b="0" i="0" dirty="0" err="1">
                <a:solidFill>
                  <a:schemeClr val="tx1"/>
                </a:solidFill>
                <a:latin typeface="+mn-lt"/>
              </a:rPr>
              <a:t>sideth</a:t>
            </a:r>
            <a:r>
              <a:rPr lang="en-US" altLang="en-US" sz="4400" b="0" i="0" dirty="0">
                <a:solidFill>
                  <a:schemeClr val="tx1"/>
                </a:solidFill>
                <a:latin typeface="+mn-lt"/>
              </a:rPr>
              <a:t>.</a:t>
            </a:r>
            <a:endParaRPr lang="en-US" altLang="en-US" b="0" i="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1">
            <a:extLst>
              <a:ext uri="{FF2B5EF4-FFF2-40B4-BE49-F238E27FC236}">
                <a16:creationId xmlns:a16="http://schemas.microsoft.com/office/drawing/2014/main" id="{330EB293-C2D6-3920-8D5D-337D564460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892800"/>
            <a:ext cx="4572000" cy="8318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ts val="96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en-AU" altLang="en-US" sz="800" b="0" i="0" dirty="0">
                <a:latin typeface="+mn-lt"/>
              </a:rPr>
              <a:t>CCLI Song # 2184098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en-AU" altLang="en-US" sz="800" b="0" i="0" dirty="0">
                <a:latin typeface="+mn-lt"/>
              </a:rPr>
              <a:t>Frederick Henry Hedge | Martin Luther | Tommy Walker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en-AU" altLang="en-US" sz="800" b="0" i="0" dirty="0">
                <a:latin typeface="+mn-lt"/>
              </a:rPr>
              <a:t>© Words: Public Domain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en-AU" altLang="en-US" sz="800" b="0" i="0" dirty="0">
                <a:latin typeface="+mn-lt"/>
              </a:rPr>
              <a:t>Music: 1997 Universal Music - Brentwood Benson Songs (Admin. by SHOUT! Music Publishing Australia)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en-AU" altLang="en-US" sz="800" b="0" dirty="0">
                <a:latin typeface="+mn-lt"/>
              </a:rPr>
              <a:t>For use solely with the </a:t>
            </a:r>
            <a:r>
              <a:rPr lang="en-AU" altLang="en-US" sz="800" b="0" dirty="0" err="1">
                <a:latin typeface="+mn-lt"/>
              </a:rPr>
              <a:t>SongSelect</a:t>
            </a:r>
            <a:r>
              <a:rPr lang="en-AU" altLang="en-US" sz="800" b="0" dirty="0">
                <a:latin typeface="+mn-lt"/>
              </a:rPr>
              <a:t>® </a:t>
            </a:r>
            <a:r>
              <a:rPr lang="en-AU" altLang="en-US" sz="800" b="0" dirty="0">
                <a:latin typeface="+mn-lt"/>
                <a:hlinkClick r:id="rId2"/>
              </a:rPr>
              <a:t>Terms of Use</a:t>
            </a:r>
            <a:r>
              <a:rPr lang="en-AU" altLang="en-US" sz="800" b="0" dirty="0">
                <a:latin typeface="+mn-lt"/>
              </a:rPr>
              <a:t>. All rights reserved. </a:t>
            </a:r>
            <a:r>
              <a:rPr lang="en-AU" altLang="en-US" sz="800" b="0" dirty="0">
                <a:latin typeface="+mn-lt"/>
                <a:hlinkClick r:id="rId3"/>
              </a:rPr>
              <a:t>www.ccli.com</a:t>
            </a:r>
            <a:endParaRPr lang="en-AU" altLang="en-US" sz="800" b="0" dirty="0">
              <a:latin typeface="+mn-lt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en-AU" altLang="en-US" sz="800" b="0" i="0" dirty="0">
                <a:latin typeface="+mn-lt"/>
              </a:rPr>
              <a:t>CCLI Licence # 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B869B531-3BF7-9D2B-2894-FDFF248A4184}"/>
              </a:ext>
            </a:extLst>
          </p:cNvPr>
          <p:cNvSpPr txBox="1">
            <a:spLocks noGrp="1" noChangeArrowheads="1"/>
          </p:cNvSpPr>
          <p:nvPr>
            <p:ph type="subTitle" idx="1"/>
          </p:nvPr>
        </p:nvSpPr>
        <p:spPr>
          <a:xfrm>
            <a:off x="1524000" y="1858963"/>
            <a:ext cx="9144000" cy="3140075"/>
          </a:xfrm>
        </p:spPr>
        <p:txBody>
          <a:bodyPr>
            <a:spAutoFit/>
          </a:bodyPr>
          <a:lstStyle>
            <a:lvl1pPr>
              <a:spcBef>
                <a:spcPts val="9600"/>
              </a:spcBef>
              <a:spcAft>
                <a:spcPts val="2400"/>
              </a:spcAft>
              <a:buSzPct val="100000"/>
              <a:buChar char="•"/>
              <a:defRPr sz="3200"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en-US" altLang="en-US" sz="4400" b="0" i="0" dirty="0">
                <a:solidFill>
                  <a:schemeClr val="tx1"/>
                </a:solidFill>
                <a:latin typeface="+mn-lt"/>
              </a:rPr>
              <a:t>Let goods and kindred go,</a:t>
            </a:r>
            <a:br>
              <a:rPr lang="en-US" altLang="en-US" sz="4400" b="0" i="0" dirty="0">
                <a:solidFill>
                  <a:schemeClr val="tx1"/>
                </a:solidFill>
                <a:latin typeface="+mn-lt"/>
              </a:rPr>
            </a:br>
            <a:r>
              <a:rPr lang="en-US" altLang="en-US" sz="4400" b="0" i="0" dirty="0">
                <a:solidFill>
                  <a:schemeClr val="tx1"/>
                </a:solidFill>
                <a:latin typeface="+mn-lt"/>
              </a:rPr>
              <a:t>This mortal life also;</a:t>
            </a:r>
            <a:br>
              <a:rPr lang="en-US" altLang="en-US" sz="4400" b="0" i="0" dirty="0">
                <a:solidFill>
                  <a:schemeClr val="tx1"/>
                </a:solidFill>
                <a:latin typeface="+mn-lt"/>
              </a:rPr>
            </a:br>
            <a:r>
              <a:rPr lang="en-US" altLang="en-US" sz="4400" b="0" i="0" dirty="0">
                <a:solidFill>
                  <a:schemeClr val="tx1"/>
                </a:solidFill>
                <a:latin typeface="+mn-lt"/>
              </a:rPr>
              <a:t>The body they may kill;</a:t>
            </a:r>
            <a:br>
              <a:rPr lang="en-US" altLang="en-US" sz="4400" b="0" i="0" dirty="0">
                <a:solidFill>
                  <a:schemeClr val="tx1"/>
                </a:solidFill>
                <a:latin typeface="+mn-lt"/>
              </a:rPr>
            </a:br>
            <a:r>
              <a:rPr lang="en-US" altLang="en-US" sz="4400" b="0" i="0" dirty="0">
                <a:solidFill>
                  <a:schemeClr val="tx1"/>
                </a:solidFill>
                <a:latin typeface="+mn-lt"/>
              </a:rPr>
              <a:t>God's truth </a:t>
            </a:r>
            <a:r>
              <a:rPr lang="en-US" altLang="en-US" sz="4400" b="0" i="0" dirty="0" err="1">
                <a:solidFill>
                  <a:schemeClr val="tx1"/>
                </a:solidFill>
                <a:latin typeface="+mn-lt"/>
              </a:rPr>
              <a:t>abideth</a:t>
            </a:r>
            <a:r>
              <a:rPr lang="en-US" altLang="en-US" sz="4400" b="0" i="0" dirty="0">
                <a:solidFill>
                  <a:schemeClr val="tx1"/>
                </a:solidFill>
                <a:latin typeface="+mn-lt"/>
              </a:rPr>
              <a:t> still,</a:t>
            </a:r>
            <a:br>
              <a:rPr lang="en-US" altLang="en-US" sz="4400" b="0" i="0" dirty="0">
                <a:solidFill>
                  <a:schemeClr val="tx1"/>
                </a:solidFill>
                <a:latin typeface="+mn-lt"/>
              </a:rPr>
            </a:br>
            <a:r>
              <a:rPr lang="en-US" altLang="en-US" sz="4400" b="0" i="0" dirty="0">
                <a:solidFill>
                  <a:schemeClr val="tx1"/>
                </a:solidFill>
                <a:latin typeface="+mn-lt"/>
              </a:rPr>
              <a:t>His Kingdom is for ever.</a:t>
            </a:r>
            <a:endParaRPr lang="en-US" altLang="en-US" sz="3600" b="0" i="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</TotalTime>
  <Words>344</Words>
  <Application>Microsoft Office PowerPoint</Application>
  <PresentationFormat>Widescreen</PresentationFormat>
  <Paragraphs>20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</dc:title>
  <dc:creator>Brian Pratt</dc:creator>
  <cp:lastModifiedBy>Narelle Wheaton</cp:lastModifiedBy>
  <cp:revision>8</cp:revision>
  <dcterms:created xsi:type="dcterms:W3CDTF">1998-09-17T08:04:04Z</dcterms:created>
  <dcterms:modified xsi:type="dcterms:W3CDTF">2023-05-31T06:11:51Z</dcterms:modified>
</cp:coreProperties>
</file>